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8421B6-9880-401E-AF0E-25A484F84D98}" v="268" dt="2021-09-28T06:18:37.942"/>
    <p1510:client id="{AFA84CB3-813C-42F7-A133-F186CB7394EE}" v="10" dt="2021-09-28T06:08:36.643"/>
    <p1510:client id="{B7855832-0EE9-4307-2CC1-8DC54756BFD0}" v="181" dt="2021-10-11T18:32:54.961"/>
    <p1510:client id="{B80A5F2F-9F5F-4F8A-B499-F09045F6D587}" v="2" dt="2021-09-28T05:55:19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ff510d6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ff510d6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ff510d6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ff510d6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854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ff510d6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9ff510d6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ff510d6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ff510d6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ff510d6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ff510d62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0691b47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0691b47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ff510d62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ff510d62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0691b47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0691b47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ff510d6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ff510d6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0691b47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0691b47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ea91dde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ea91dde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monPGM/EstadisticaII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gplot2.tidyverse.or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plyr.tidyverse.org" TargetMode="External"/><Relationship Id="rId5" Type="http://schemas.openxmlformats.org/officeDocument/2006/relationships/hyperlink" Target="https://r-graphics.org" TargetMode="External"/><Relationship Id="rId4" Type="http://schemas.openxmlformats.org/officeDocument/2006/relationships/hyperlink" Target="https://es.r4ds.hadley.nz" TargetMode="External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6228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Introducción</a:t>
            </a:r>
            <a:endParaRPr sz="600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563567"/>
            <a:ext cx="8222100" cy="19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Taller Estadística II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Simón Pedro Galeano Muñoz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4223" y="3030425"/>
            <a:ext cx="3689776" cy="19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675" y="0"/>
            <a:ext cx="2552324" cy="13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096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52400" y="2028687"/>
            <a:ext cx="2555682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" sz="1800" dirty="0">
                <a:latin typeface="Times New Roman"/>
                <a:ea typeface="Roboto"/>
                <a:cs typeface="Roboto"/>
                <a:sym typeface="Roboto"/>
              </a:rPr>
              <a:t>Vamos a aprender un montón, a ver las cosas de un modo práctico y </a:t>
            </a:r>
            <a:r>
              <a:rPr lang="es" sz="1800" dirty="0" err="1">
                <a:latin typeface="Times New Roman"/>
                <a:ea typeface="Roboto"/>
                <a:cs typeface="Roboto"/>
                <a:sym typeface="Roboto"/>
              </a:rPr>
              <a:t>sobretodo</a:t>
            </a:r>
            <a:r>
              <a:rPr lang="es" sz="1800" dirty="0">
                <a:latin typeface="Times New Roman"/>
                <a:ea typeface="Roboto"/>
                <a:cs typeface="Roboto"/>
                <a:sym typeface="Roboto"/>
              </a:rPr>
              <a:t> a cogerle gusto a este negocio de la regresión. 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675" y="0"/>
            <a:ext cx="2552324" cy="13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27E3B46B-6696-4743-BC49-9A46E824C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919" y="-3442"/>
            <a:ext cx="2743200" cy="490939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B043335-4DF7-41AE-8745-DE5E55C901A4}"/>
              </a:ext>
            </a:extLst>
          </p:cNvPr>
          <p:cNvSpPr txBox="1"/>
          <p:nvPr/>
        </p:nvSpPr>
        <p:spPr>
          <a:xfrm>
            <a:off x="2986946" y="332572"/>
            <a:ext cx="3865543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b="1" dirty="0">
                <a:latin typeface="Arial Black"/>
              </a:rPr>
              <a:t>Aprender regresión es importante para no hacer uso del todopoderoso </a:t>
            </a:r>
            <a:r>
              <a:rPr lang="es-ES" sz="3200" b="1" dirty="0" err="1">
                <a:latin typeface="Arial Black"/>
              </a:rPr>
              <a:t>fat</a:t>
            </a:r>
            <a:r>
              <a:rPr lang="es-ES" sz="3200" b="1" dirty="0">
                <a:latin typeface="Arial Black"/>
              </a:rPr>
              <a:t> </a:t>
            </a:r>
            <a:r>
              <a:rPr lang="es-ES" sz="3200" b="1" dirty="0" err="1">
                <a:latin typeface="Arial Black"/>
              </a:rPr>
              <a:t>point</a:t>
            </a:r>
            <a:r>
              <a:rPr lang="es-ES" sz="3200" b="1" dirty="0">
                <a:latin typeface="Arial Black"/>
              </a:rPr>
              <a:t> </a:t>
            </a:r>
            <a:r>
              <a:rPr lang="es-ES" sz="3200" b="1" dirty="0" err="1">
                <a:latin typeface="Arial Black"/>
              </a:rPr>
              <a:t>theorem</a:t>
            </a:r>
            <a:r>
              <a:rPr lang="es-ES" sz="3200" b="1" dirty="0">
                <a:latin typeface="Arial Black"/>
              </a:rPr>
              <a:t> :p</a:t>
            </a:r>
          </a:p>
        </p:txBody>
      </p:sp>
    </p:spTree>
    <p:extLst>
      <p:ext uri="{BB962C8B-B14F-4D97-AF65-F5344CB8AC3E}">
        <p14:creationId xmlns:p14="http://schemas.microsoft.com/office/powerpoint/2010/main" val="406381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1188900" y="181175"/>
            <a:ext cx="67662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900" b="1">
                <a:latin typeface="Roboto"/>
                <a:ea typeface="Roboto"/>
                <a:cs typeface="Roboto"/>
                <a:sym typeface="Roboto"/>
              </a:rPr>
              <a:t>GRACIAS</a:t>
            </a:r>
            <a:endParaRPr sz="7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CDAF94B-81F6-44C8-A7E9-A0865C71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429142"/>
            <a:ext cx="2743200" cy="2728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 b="1">
                <a:latin typeface="Times New Roman"/>
                <a:cs typeface="Times New Roman"/>
              </a:rPr>
              <a:t>¿En qué vamos a trabajar?</a:t>
            </a:r>
            <a:endParaRPr sz="4300" b="1">
              <a:latin typeface="Times New Roman"/>
              <a:cs typeface="Times New Roman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675" y="0"/>
            <a:ext cx="2552324" cy="13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900" y="1025650"/>
            <a:ext cx="3306525" cy="33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 b="1" dirty="0">
                <a:latin typeface="Times New Roman"/>
                <a:cs typeface="Times New Roman"/>
              </a:rPr>
              <a:t>Finalidad del taller</a:t>
            </a:r>
            <a:endParaRPr lang="en-US" sz="4300" b="1" dirty="0">
              <a:latin typeface="Times New Roman"/>
              <a:cs typeface="Times New Roman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675" y="0"/>
            <a:ext cx="2552324" cy="13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392021" y="1537307"/>
            <a:ext cx="54900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" sz="2000" dirty="0">
                <a:latin typeface="Times New Roman"/>
                <a:ea typeface="Roboto"/>
                <a:cs typeface="Roboto"/>
                <a:sym typeface="Roboto"/>
              </a:rPr>
              <a:t>La idea de este espacio es abordar los conceptos vistos en clase de una manera práctica y sencilla, usando el lenguaje de programación R.</a:t>
            </a:r>
            <a:endParaRPr lang="en-US" sz="2000" dirty="0">
              <a:latin typeface="Times New Roman"/>
              <a:ea typeface="Roboto"/>
              <a:cs typeface="Roboto"/>
            </a:endParaRPr>
          </a:p>
          <a:p>
            <a:endParaRPr lang="es" sz="2000" dirty="0">
              <a:latin typeface="Times New Roman"/>
              <a:ea typeface="Roboto"/>
              <a:cs typeface="Roboto"/>
              <a:sym typeface="Roboto"/>
            </a:endParaRPr>
          </a:p>
          <a:p>
            <a:endParaRPr lang="es" sz="2000" dirty="0">
              <a:latin typeface="Times New Roman"/>
              <a:ea typeface="Roboto"/>
              <a:cs typeface="Roboto"/>
              <a:sym typeface="Roboto"/>
            </a:endParaRPr>
          </a:p>
          <a:p>
            <a:r>
              <a:rPr lang="es" sz="2000" dirty="0">
                <a:latin typeface="Times New Roman"/>
                <a:ea typeface="Roboto"/>
                <a:cs typeface="Roboto"/>
                <a:sym typeface="Roboto"/>
              </a:rPr>
              <a:t>Recuerden, este espacio es de ustedes así que cualquier inquietud que pueda surgir comuníquela, la idea es aprender y construir conocimiento entre todos.</a:t>
            </a:r>
            <a:endParaRPr sz="2000" dirty="0"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DC93760-85E1-4B4D-A289-F12C4C9A9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5" y="1405490"/>
            <a:ext cx="2964656" cy="35040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 b="1">
                <a:latin typeface="Times New Roman"/>
                <a:cs typeface="Times New Roman"/>
              </a:rPr>
              <a:t>Librerías a usar</a:t>
            </a:r>
            <a:endParaRPr sz="4300" b="1">
              <a:latin typeface="Times New Roman"/>
              <a:cs typeface="Times New Roman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675" y="0"/>
            <a:ext cx="2552324" cy="13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208749" y="1706845"/>
            <a:ext cx="45450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/>
                <a:ea typeface="Roboto"/>
                <a:cs typeface="Roboto"/>
                <a:sym typeface="Roboto"/>
              </a:rPr>
              <a:t>A lo largo del curso se usarán algunas librerías, sin embargo hay una en especial que nos va a acompañar a lo largo de las sesiones de taller y que probablemente usen en sus trabajos.</a:t>
            </a:r>
            <a:endParaRPr lang="en-US" sz="2000" dirty="0">
              <a:latin typeface="Times New Roman"/>
              <a:ea typeface="Roboto"/>
              <a:cs typeface="Roboto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770" y="1327200"/>
            <a:ext cx="2903067" cy="248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 b="1">
                <a:latin typeface="Times New Roman"/>
                <a:cs typeface="Times New Roman"/>
              </a:rPr>
              <a:t>¿Por qué Tidyverse?</a:t>
            </a:r>
            <a:endParaRPr sz="4300" b="1">
              <a:latin typeface="Times New Roman"/>
              <a:cs typeface="Times New Roman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675" y="0"/>
            <a:ext cx="2552324" cy="13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38700" y="1189375"/>
            <a:ext cx="472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181748" y="1443394"/>
            <a:ext cx="5325243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/>
                <a:ea typeface="Roboto"/>
                <a:cs typeface="Roboto"/>
                <a:sym typeface="Roboto"/>
              </a:rPr>
              <a:t>Porque provee un flujo de trabajo eficiente, rápido y bien documentado para tareas de procesamiento, modelamiento y visualización de datos.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Times New Roman"/>
              <a:ea typeface="Roboto"/>
              <a:cs typeface="Roboto"/>
            </a:endParaRPr>
          </a:p>
          <a:p>
            <a:r>
              <a:rPr lang="es" sz="2000" dirty="0">
                <a:latin typeface="Times New Roman"/>
                <a:ea typeface="Roboto"/>
                <a:cs typeface="Roboto"/>
              </a:rPr>
              <a:t>Adicionalmente tiene una sintaxis fácil de escribir y entender, atributo deseado a la hora de escribir y leer código.</a:t>
            </a: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753" y="1544105"/>
            <a:ext cx="3206499" cy="21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1127373" y="-57791"/>
            <a:ext cx="5015212" cy="393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 b="1" dirty="0">
                <a:latin typeface="Times New Roman"/>
                <a:cs typeface="Times New Roman"/>
              </a:rPr>
              <a:t>Enlaces de interés</a:t>
            </a:r>
            <a:endParaRPr sz="4300" b="1" dirty="0">
              <a:latin typeface="Times New Roman"/>
              <a:cs typeface="Times New Roman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675" y="0"/>
            <a:ext cx="2552324" cy="13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678282" y="671225"/>
            <a:ext cx="7189555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/>
                <a:ea typeface="Roboto"/>
                <a:cs typeface="Times New Roman"/>
                <a:sym typeface="Roboto"/>
              </a:rPr>
              <a:t>R para ciencia de datos: </a:t>
            </a:r>
            <a:r>
              <a:rPr lang="es" sz="2000" u="sng" dirty="0">
                <a:solidFill>
                  <a:schemeClr val="hlink"/>
                </a:solidFill>
                <a:latin typeface="Times New Roman"/>
                <a:ea typeface="Roboto"/>
                <a:cs typeface="Times New Roman"/>
                <a:sym typeface="Roboto"/>
                <a:hlinkClick r:id="rId4"/>
              </a:rPr>
              <a:t>https://es.r4ds.hadley.nz</a:t>
            </a:r>
            <a:endParaRPr sz="2000" dirty="0">
              <a:latin typeface="Times New Roman"/>
              <a:ea typeface="Roboto"/>
              <a:cs typeface="Times New Roman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/>
                <a:ea typeface="Roboto"/>
                <a:cs typeface="Times New Roman"/>
                <a:sym typeface="Roboto"/>
              </a:rPr>
              <a:t>R graphics cookbook: </a:t>
            </a:r>
            <a:r>
              <a:rPr lang="es" sz="2000" u="sng" dirty="0">
                <a:solidFill>
                  <a:schemeClr val="hlink"/>
                </a:solidFill>
                <a:latin typeface="Times New Roman"/>
                <a:ea typeface="Roboto"/>
                <a:cs typeface="Times New Roman"/>
                <a:sym typeface="Roboto"/>
                <a:hlinkClick r:id="rId5"/>
              </a:rPr>
              <a:t>https://r-graphics.org</a:t>
            </a:r>
            <a:endParaRPr sz="2000" dirty="0">
              <a:latin typeface="Times New Roman"/>
              <a:ea typeface="Roboto"/>
              <a:cs typeface="Times New Roman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/>
                <a:ea typeface="Roboto"/>
                <a:cs typeface="Times New Roman"/>
                <a:sym typeface="Roboto"/>
              </a:rPr>
              <a:t>Documentación de dplyr: </a:t>
            </a:r>
            <a:r>
              <a:rPr lang="es" sz="2000" u="sng" dirty="0">
                <a:solidFill>
                  <a:schemeClr val="hlink"/>
                </a:solidFill>
                <a:latin typeface="Times New Roman"/>
                <a:ea typeface="Roboto"/>
                <a:cs typeface="Times New Roman"/>
                <a:sym typeface="Roboto"/>
                <a:hlinkClick r:id="rId6"/>
              </a:rPr>
              <a:t>https://dplyr.tidyverse.org</a:t>
            </a:r>
            <a:endParaRPr sz="2000" dirty="0">
              <a:latin typeface="Times New Roman"/>
              <a:ea typeface="Roboto"/>
              <a:cs typeface="Times New Roman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/>
                <a:ea typeface="Roboto"/>
                <a:cs typeface="Times New Roman"/>
                <a:sym typeface="Roboto"/>
              </a:rPr>
              <a:t>Documentación de ggplot: </a:t>
            </a:r>
            <a:r>
              <a:rPr lang="es" sz="2000" u="sng" dirty="0">
                <a:solidFill>
                  <a:schemeClr val="hlink"/>
                </a:solidFill>
                <a:latin typeface="Times New Roman"/>
                <a:ea typeface="Roboto"/>
                <a:cs typeface="Times New Roman"/>
                <a:sym typeface="Roboto"/>
                <a:hlinkClick r:id="rId7"/>
              </a:rPr>
              <a:t>https://ggplot2.tidyverse.org</a:t>
            </a:r>
            <a:endParaRPr sz="2000" dirty="0">
              <a:latin typeface="Times New Roman"/>
              <a:ea typeface="Roboto"/>
              <a:cs typeface="Times New Roman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/>
                <a:ea typeface="Roboto"/>
                <a:cs typeface="Times New Roman"/>
                <a:sym typeface="Roboto"/>
              </a:rPr>
              <a:t>Repositorio del curso: </a:t>
            </a:r>
            <a:r>
              <a:rPr lang="es" sz="2000" u="sng" dirty="0">
                <a:solidFill>
                  <a:schemeClr val="hlink"/>
                </a:solidFill>
                <a:latin typeface="Times New Roman"/>
                <a:ea typeface="Roboto"/>
                <a:cs typeface="Times New Roman"/>
                <a:sym typeface="Roboto"/>
                <a:hlinkClick r:id="rId8"/>
              </a:rPr>
              <a:t>https://github.com/SimonPGM/EstadisticaII</a:t>
            </a:r>
            <a:endParaRPr sz="2000" dirty="0">
              <a:latin typeface="Times New Roman"/>
              <a:ea typeface="Roboto"/>
              <a:cs typeface="Times New Roman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Roboto"/>
              <a:cs typeface="Times New Roman"/>
              <a:sym typeface="Robo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5088" y="2456121"/>
            <a:ext cx="3001824" cy="240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>
                <a:latin typeface="Times New Roman"/>
              </a:rPr>
              <a:t>Ahora sí</a:t>
            </a:r>
            <a:endParaRPr lang="en-US" sz="6000" b="1" dirty="0">
              <a:latin typeface="Times New Roman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4223" y="3030425"/>
            <a:ext cx="3689776" cy="19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6325" y="0"/>
            <a:ext cx="2552324" cy="13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900" y="635744"/>
            <a:ext cx="3613695" cy="34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>
                <a:latin typeface="Times New Roman"/>
              </a:rPr>
              <a:t>Bueno, no</a:t>
            </a:r>
            <a:endParaRPr lang="en-US" sz="6000" b="1">
              <a:latin typeface="Times New Roman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4223" y="3030425"/>
            <a:ext cx="3689776" cy="19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Office PowerPoint</Application>
  <PresentationFormat>Presentación en pantalla (16:9)</PresentationFormat>
  <Paragraphs>25</Paragraphs>
  <Slides>12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Geometric</vt:lpstr>
      <vt:lpstr>Introducción</vt:lpstr>
      <vt:lpstr>¿En qué vamos a trabajar?</vt:lpstr>
      <vt:lpstr>Finalidad del taller</vt:lpstr>
      <vt:lpstr>Librerías a usar</vt:lpstr>
      <vt:lpstr>¿Por qué Tidyverse?</vt:lpstr>
      <vt:lpstr>Enlaces de interés</vt:lpstr>
      <vt:lpstr>Ahora sí</vt:lpstr>
      <vt:lpstr>Presentación de PowerPoint</vt:lpstr>
      <vt:lpstr>Bueno, no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cp:lastModifiedBy>Sara lopez Lopez</cp:lastModifiedBy>
  <cp:revision>63</cp:revision>
  <dcterms:modified xsi:type="dcterms:W3CDTF">2021-10-13T22:28:12Z</dcterms:modified>
</cp:coreProperties>
</file>